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0" r:id="rId6"/>
    <p:sldId id="262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F72A7-FB5B-4106-9B67-639133B72B41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AC9C-2D10-4376-9C16-1A913531C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F72A7-FB5B-4106-9B67-639133B72B41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AC9C-2D10-4376-9C16-1A913531C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F72A7-FB5B-4106-9B67-639133B72B41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AC9C-2D10-4376-9C16-1A913531C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F72A7-FB5B-4106-9B67-639133B72B41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AC9C-2D10-4376-9C16-1A913531C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F72A7-FB5B-4106-9B67-639133B72B41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AC9C-2D10-4376-9C16-1A913531C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F72A7-FB5B-4106-9B67-639133B72B41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AC9C-2D10-4376-9C16-1A913531C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F72A7-FB5B-4106-9B67-639133B72B41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AC9C-2D10-4376-9C16-1A913531C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F72A7-FB5B-4106-9B67-639133B72B41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AC9C-2D10-4376-9C16-1A913531C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F72A7-FB5B-4106-9B67-639133B72B41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AC9C-2D10-4376-9C16-1A913531C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F72A7-FB5B-4106-9B67-639133B72B41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AAC9C-2D10-4376-9C16-1A913531C1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F72A7-FB5B-4106-9B67-639133B72B41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71AAC9C-2D10-4376-9C16-1A913531C1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A2F72A7-FB5B-4106-9B67-639133B72B41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1AAC9C-2D10-4376-9C16-1A913531C1C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utorialchip.com/jquery/10-excellent-jquery-plugins-for-twitter-integration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t.co/DPUfLMOO" TargetMode="External"/><Relationship Id="rId2" Type="http://schemas.openxmlformats.org/officeDocument/2006/relationships/hyperlink" Target="https://twitter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pvroom121.blogspot.com/2012/03/our-1st-mystery-skype-experience-322012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projectsbyen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Twitter Has</a:t>
            </a:r>
            <a:br>
              <a:rPr lang="en-US" dirty="0" smtClean="0"/>
            </a:br>
            <a:r>
              <a:rPr lang="en-US" dirty="0" smtClean="0"/>
              <a:t> Influenced My Teaching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s</a:t>
            </a:r>
            <a:r>
              <a:rPr lang="en-US" dirty="0" smtClean="0"/>
              <a:t>o far…)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Sara Allen</a:t>
            </a:r>
          </a:p>
          <a:p>
            <a:r>
              <a:rPr lang="en-US" dirty="0" smtClean="0"/>
              <a:t>March 28, 2012</a:t>
            </a:r>
            <a:endParaRPr lang="en-US" dirty="0"/>
          </a:p>
        </p:txBody>
      </p:sp>
      <p:pic>
        <p:nvPicPr>
          <p:cNvPr id="7170" name="Picture 2" descr="https://encrypted-tbn2.google.com/images?q=tbn:ANd9GcSwD53i0hhbgBPbs6-mqHq_C5fvWPX5fsoDmeKy8hG8iw37G_n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895600"/>
            <a:ext cx="3981450" cy="30092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990600" y="5934670"/>
            <a:ext cx="457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hlinkClick r:id="rId3"/>
              </a:rPr>
              <a:t>http://www.tutorialchip.com/jquery/10-excellent-jquery-plugins-for-twitter-integration/</a:t>
            </a:r>
            <a:endParaRPr lang="en-US" sz="1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Twitter has </a:t>
            </a:r>
            <a:r>
              <a:rPr lang="en-US" b="1" dirty="0" smtClean="0"/>
              <a:t>connected</a:t>
            </a:r>
            <a:r>
              <a:rPr lang="en-US" dirty="0" smtClean="0"/>
              <a:t> me 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3352800" cy="50292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US" b="1" dirty="0" smtClean="0"/>
              <a:t>Ohio teacher (@</a:t>
            </a:r>
            <a:r>
              <a:rPr lang="en-US" b="1" dirty="0" err="1" smtClean="0"/>
              <a:t>mrmalany</a:t>
            </a:r>
            <a:r>
              <a:rPr lang="en-US" b="1" dirty="0" smtClean="0"/>
              <a:t>) and our classes have been pen pals for the past two school years</a:t>
            </a:r>
          </a:p>
          <a:p>
            <a:endParaRPr lang="en-US" b="1" dirty="0" smtClean="0">
              <a:solidFill>
                <a:schemeClr val="accent1"/>
              </a:solidFill>
            </a:endParaRPr>
          </a:p>
          <a:p>
            <a:pPr fontAlgn="base"/>
            <a:r>
              <a:rPr lang="en-US" dirty="0" smtClean="0">
                <a:solidFill>
                  <a:schemeClr val="accent1"/>
                </a:solidFill>
                <a:hlinkClick r:id="rId2"/>
              </a:rPr>
              <a:t>@room121</a:t>
            </a:r>
            <a:r>
              <a:rPr lang="en-US" dirty="0" smtClean="0">
                <a:solidFill>
                  <a:schemeClr val="accent1"/>
                </a:solidFill>
              </a:rPr>
              <a:t> Here is our Block One after getting your awesome gifts! Thanks! </a:t>
            </a:r>
            <a:r>
              <a:rPr lang="en-US" dirty="0" smtClean="0">
                <a:hlinkClick r:id="rId3" tooltip="http://twitter.com/roomonefun/status/183190338150727682/photo/1"/>
              </a:rPr>
              <a:t>http://pic.twitter.com/DPUfLMOO</a:t>
            </a:r>
            <a:endParaRPr lang="en-US" dirty="0" smtClean="0"/>
          </a:p>
          <a:p>
            <a:pPr fontAlgn="base"/>
            <a:endParaRPr lang="en-US" dirty="0" smtClean="0"/>
          </a:p>
          <a:p>
            <a:pPr>
              <a:buNone/>
            </a:pPr>
            <a:endParaRPr lang="en-US" b="1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pic.twitter.com/dLatfgt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1905000"/>
            <a:ext cx="4775200" cy="3581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5791200" cy="4724400"/>
          </a:xfrm>
        </p:spPr>
        <p:txBody>
          <a:bodyPr>
            <a:normAutofit/>
          </a:bodyPr>
          <a:lstStyle/>
          <a:p>
            <a:pPr marL="274320" lvl="1" indent="-274320">
              <a:buClr>
                <a:schemeClr val="accent3"/>
              </a:buClr>
              <a:buSzPct val="95000"/>
            </a:pPr>
            <a:r>
              <a:rPr lang="en-US" b="1" dirty="0" smtClean="0"/>
              <a:t>Wisconsin teacher (@</a:t>
            </a:r>
            <a:r>
              <a:rPr lang="en-US" b="1" dirty="0" err="1" smtClean="0"/>
              <a:t>marykreul</a:t>
            </a:r>
            <a:r>
              <a:rPr lang="en-US" b="1" dirty="0" smtClean="0"/>
              <a:t>) and California teacher (@</a:t>
            </a:r>
            <a:r>
              <a:rPr lang="en-US" b="1" dirty="0" err="1" smtClean="0"/>
              <a:t>flourishingkids</a:t>
            </a:r>
            <a:r>
              <a:rPr lang="en-US" b="1" dirty="0" smtClean="0"/>
              <a:t>) and our classes Mystery </a:t>
            </a:r>
            <a:r>
              <a:rPr lang="en-US" b="1" dirty="0" err="1" smtClean="0"/>
              <a:t>Skyped</a:t>
            </a:r>
            <a:r>
              <a:rPr lang="en-US" b="1" dirty="0" smtClean="0"/>
              <a:t> each other in March</a:t>
            </a:r>
          </a:p>
          <a:p>
            <a:r>
              <a:rPr lang="en-US" sz="1200" dirty="0" smtClean="0">
                <a:hlinkClick r:id="rId2"/>
              </a:rPr>
              <a:t>http://pvroom121.blogspot.com/2012/03/our-1st-mystery-skype-experience-322012.html</a:t>
            </a:r>
            <a:endParaRPr lang="en-US" sz="12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685800"/>
            <a:ext cx="5943600" cy="762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Twitter has </a:t>
            </a:r>
            <a:r>
              <a:rPr lang="en-US" sz="3600" b="1" dirty="0" smtClean="0"/>
              <a:t>connected</a:t>
            </a:r>
            <a:r>
              <a:rPr lang="en-US" sz="3600" dirty="0" smtClean="0"/>
              <a:t> me to</a:t>
            </a:r>
            <a:endParaRPr lang="en-US" sz="3600" dirty="0"/>
          </a:p>
        </p:txBody>
      </p:sp>
      <p:pic>
        <p:nvPicPr>
          <p:cNvPr id="5" name="Picture 4" descr="DSC0066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7200" y="3810000"/>
            <a:ext cx="3860800" cy="2895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 descr="DSC0066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864385">
            <a:off x="6556460" y="1989071"/>
            <a:ext cx="2422271" cy="18167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 descr="DSC0064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53200" y="0"/>
            <a:ext cx="2590800" cy="1943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 descr="DSC0065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434055">
            <a:off x="539162" y="3895424"/>
            <a:ext cx="3657600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48200"/>
          </a:xfrm>
        </p:spPr>
        <p:txBody>
          <a:bodyPr/>
          <a:lstStyle/>
          <a:p>
            <a:pPr lvl="1"/>
            <a:r>
              <a:rPr lang="en-US" b="1" dirty="0" smtClean="0"/>
              <a:t>Dee Garretson, published author of middle grade adventure fiction (@</a:t>
            </a:r>
            <a:r>
              <a:rPr lang="en-US" b="1" dirty="0" err="1" smtClean="0"/>
              <a:t>deegarretson</a:t>
            </a:r>
            <a:r>
              <a:rPr lang="en-US" b="1" dirty="0" smtClean="0"/>
              <a:t>), and my class </a:t>
            </a:r>
            <a:r>
              <a:rPr lang="en-US" b="1" dirty="0" err="1" smtClean="0"/>
              <a:t>Skyped</a:t>
            </a:r>
            <a:r>
              <a:rPr lang="en-US" b="1" dirty="0" smtClean="0"/>
              <a:t> with her on World Read Aloud Day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Twitter has </a:t>
            </a:r>
            <a:r>
              <a:rPr lang="en-US" b="1" dirty="0" smtClean="0"/>
              <a:t>connected</a:t>
            </a:r>
            <a:r>
              <a:rPr lang="en-US" dirty="0" smtClean="0"/>
              <a:t> me to</a:t>
            </a:r>
            <a:endParaRPr lang="en-US" dirty="0"/>
          </a:p>
        </p:txBody>
      </p:sp>
      <p:pic>
        <p:nvPicPr>
          <p:cNvPr id="5" name="Picture 4" descr="DSC007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230638">
            <a:off x="386794" y="3266053"/>
            <a:ext cx="4237670" cy="31782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 descr="DSC007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3124200"/>
            <a:ext cx="3810000" cy="2857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1600200"/>
            <a:ext cx="4724400" cy="4724400"/>
          </a:xfrm>
        </p:spPr>
        <p:txBody>
          <a:bodyPr/>
          <a:lstStyle/>
          <a:p>
            <a:pPr marL="274320" lvl="1" indent="-274320">
              <a:buClr>
                <a:schemeClr val="accent3"/>
              </a:buClr>
              <a:buSzPct val="95000"/>
            </a:pPr>
            <a:r>
              <a:rPr lang="en-US" b="1" dirty="0" smtClean="0"/>
              <a:t>California educator @</a:t>
            </a:r>
            <a:r>
              <a:rPr lang="en-US" b="1" dirty="0" err="1" smtClean="0"/>
              <a:t>jenwagner</a:t>
            </a:r>
            <a:r>
              <a:rPr lang="en-US" b="1" dirty="0" smtClean="0"/>
              <a:t>, facilitator of worldwide projects on </a:t>
            </a:r>
            <a:r>
              <a:rPr lang="en-US" b="1" u="sng" dirty="0" smtClean="0">
                <a:hlinkClick r:id="rId2"/>
              </a:rPr>
              <a:t>www.projectsbyen.com</a:t>
            </a:r>
            <a:endParaRPr lang="en-US" b="1" dirty="0" smtClean="0"/>
          </a:p>
          <a:p>
            <a:pPr marL="274320" lvl="1" indent="-274320">
              <a:buClr>
                <a:schemeClr val="accent3"/>
              </a:buClr>
              <a:buSzPct val="95000"/>
            </a:pPr>
            <a:r>
              <a:rPr lang="en-US" b="1" dirty="0" smtClean="0"/>
              <a:t>My class participated in the O.R.E.O. project in the fall and </a:t>
            </a:r>
            <a:r>
              <a:rPr lang="en-US" b="1" dirty="0" err="1" smtClean="0"/>
              <a:t>Skyped</a:t>
            </a:r>
            <a:r>
              <a:rPr lang="en-US" b="1" dirty="0" smtClean="0"/>
              <a:t> with another class in Massachusetts during the experience.</a:t>
            </a:r>
          </a:p>
          <a:p>
            <a:pPr marL="274320" lvl="1" indent="-274320">
              <a:buClr>
                <a:schemeClr val="accent3"/>
              </a:buClr>
              <a:buSzPct val="95000"/>
            </a:pPr>
            <a:r>
              <a:rPr lang="en-US" b="1" dirty="0" smtClean="0"/>
              <a:t>Next week, we will be doing “The Great Eggroll” project.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Twitter has </a:t>
            </a:r>
            <a:r>
              <a:rPr lang="en-US" b="1" dirty="0" smtClean="0"/>
              <a:t>connected</a:t>
            </a:r>
            <a:r>
              <a:rPr lang="en-US" dirty="0" smtClean="0"/>
              <a:t> me to</a:t>
            </a:r>
            <a:endParaRPr lang="en-US" dirty="0"/>
          </a:p>
        </p:txBody>
      </p:sp>
      <p:pic>
        <p:nvPicPr>
          <p:cNvPr id="5" name="Picture 4" descr="DSC0848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036163">
            <a:off x="547175" y="4338502"/>
            <a:ext cx="3048000" cy="228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 descr="DSC0844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1524000"/>
            <a:ext cx="3556000" cy="2667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4495800" cy="4617720"/>
          </a:xfrm>
        </p:spPr>
        <p:txBody>
          <a:bodyPr/>
          <a:lstStyle/>
          <a:p>
            <a:pPr marL="274320" lvl="1" indent="-274320">
              <a:buClr>
                <a:schemeClr val="accent3"/>
              </a:buClr>
              <a:buSzPct val="95000"/>
            </a:pPr>
            <a:r>
              <a:rPr lang="en-US" b="1" dirty="0" smtClean="0"/>
              <a:t>Through #d5chat as I’ve been the only teacher in my building to implement Daily5</a:t>
            </a:r>
          </a:p>
          <a:p>
            <a:pPr marL="274320" lvl="1" indent="-274320">
              <a:buClr>
                <a:schemeClr val="accent3"/>
              </a:buClr>
              <a:buSzPct val="95000"/>
            </a:pPr>
            <a:endParaRPr lang="en-US" b="1" dirty="0" smtClean="0"/>
          </a:p>
          <a:p>
            <a:pPr marL="274320" lvl="1" indent="-274320">
              <a:buClr>
                <a:schemeClr val="accent3"/>
              </a:buClr>
              <a:buSzPct val="95000"/>
            </a:pPr>
            <a:r>
              <a:rPr lang="en-US" b="1" dirty="0" smtClean="0"/>
              <a:t>Through the chats and by tweeting with the </a:t>
            </a:r>
            <a:r>
              <a:rPr lang="en-US" b="1" dirty="0" err="1" smtClean="0"/>
              <a:t>hashtag</a:t>
            </a:r>
            <a:r>
              <a:rPr lang="en-US" b="1" dirty="0" smtClean="0"/>
              <a:t>, I’ve been able to gather lots of resources and have had lots of my questions answered about Daily 5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Twitter has </a:t>
            </a:r>
            <a:r>
              <a:rPr lang="en-US" b="1" dirty="0" smtClean="0"/>
              <a:t>encouraged </a:t>
            </a:r>
            <a:r>
              <a:rPr lang="en-US" dirty="0" smtClean="0"/>
              <a:t>me</a:t>
            </a:r>
            <a:endParaRPr lang="en-US" dirty="0"/>
          </a:p>
        </p:txBody>
      </p:sp>
      <p:pic>
        <p:nvPicPr>
          <p:cNvPr id="1026" name="Picture 2" descr="http://1.bp.blogspot.com/-41XFei7x3Bo/TxZUgMI7uXI/AAAAAAAAAz0/1LWcTcTHbZk/s200/DSC000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07497">
            <a:off x="5170548" y="2633664"/>
            <a:ext cx="3581400" cy="26860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610600" cy="5105400"/>
          </a:xfrm>
        </p:spPr>
        <p:txBody>
          <a:bodyPr>
            <a:normAutofit/>
          </a:bodyPr>
          <a:lstStyle/>
          <a:p>
            <a:pPr lvl="1"/>
            <a:r>
              <a:rPr lang="en-US" sz="2000" b="1" dirty="0" smtClean="0"/>
              <a:t>through chats such as #4thchat, #5thchat, #6thchat, #</a:t>
            </a:r>
            <a:r>
              <a:rPr lang="en-US" sz="2000" b="1" dirty="0" err="1" smtClean="0"/>
              <a:t>elemchat</a:t>
            </a:r>
            <a:r>
              <a:rPr lang="en-US" sz="2000" b="1" dirty="0" smtClean="0"/>
              <a:t>, and #</a:t>
            </a:r>
            <a:r>
              <a:rPr lang="en-US" sz="2000" b="1" dirty="0" err="1" smtClean="0"/>
              <a:t>mathchat</a:t>
            </a:r>
            <a:endParaRPr lang="en-US" sz="2000" b="1" dirty="0" smtClean="0"/>
          </a:p>
          <a:p>
            <a:pPr lvl="1"/>
            <a:endParaRPr lang="en-US" sz="2000" b="1" dirty="0" smtClean="0"/>
          </a:p>
          <a:p>
            <a:pPr lvl="1"/>
            <a:endParaRPr lang="en-US" sz="2000" b="1" dirty="0" smtClean="0"/>
          </a:p>
          <a:p>
            <a:pPr lvl="1"/>
            <a:endParaRPr lang="en-US" sz="2000" b="1" dirty="0" smtClean="0"/>
          </a:p>
          <a:p>
            <a:pPr lvl="1"/>
            <a:endParaRPr lang="en-US" sz="2000" b="1" dirty="0" smtClean="0"/>
          </a:p>
          <a:p>
            <a:pPr lvl="1"/>
            <a:endParaRPr lang="en-US" sz="2000" b="1" dirty="0" smtClean="0"/>
          </a:p>
          <a:p>
            <a:pPr lvl="1"/>
            <a:endParaRPr lang="en-US" sz="2000" b="1" dirty="0" smtClean="0"/>
          </a:p>
          <a:p>
            <a:pPr lvl="1"/>
            <a:endParaRPr lang="en-US" sz="2000" b="1" dirty="0" smtClean="0"/>
          </a:p>
          <a:p>
            <a:pPr lvl="1"/>
            <a:endParaRPr lang="en-US" sz="2000" b="1" dirty="0" smtClean="0"/>
          </a:p>
          <a:p>
            <a:pPr lvl="1"/>
            <a:endParaRPr lang="en-US" sz="2000" b="1" dirty="0" smtClean="0"/>
          </a:p>
          <a:p>
            <a:pPr lvl="1"/>
            <a:r>
              <a:rPr lang="en-US" sz="2000" b="1" dirty="0" smtClean="0"/>
              <a:t>For example, through these chats I’ve gotten ideas for ways to improve math workshop (@</a:t>
            </a:r>
            <a:r>
              <a:rPr lang="en-US" sz="2000" b="1" dirty="0" err="1" smtClean="0"/>
              <a:t>tenmarks</a:t>
            </a:r>
            <a:r>
              <a:rPr lang="en-US" sz="2000" b="1" dirty="0" smtClean="0"/>
              <a:t>) and ideas for new ways to teach science concepts (@</a:t>
            </a:r>
            <a:r>
              <a:rPr lang="en-US" sz="2000" b="1" dirty="0" err="1" smtClean="0"/>
              <a:t>sciencebob</a:t>
            </a:r>
            <a:r>
              <a:rPr lang="en-US" sz="2000" b="1" dirty="0" smtClean="0"/>
              <a:t>)</a:t>
            </a:r>
            <a:endParaRPr lang="en-US" sz="2000" dirty="0" smtClean="0"/>
          </a:p>
          <a:p>
            <a:endParaRPr lang="en-US" sz="20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Twitter has </a:t>
            </a:r>
            <a:r>
              <a:rPr lang="en-US" b="1" dirty="0" smtClean="0"/>
              <a:t>inspired </a:t>
            </a:r>
            <a:r>
              <a:rPr lang="en-US" dirty="0" smtClean="0"/>
              <a:t>me</a:t>
            </a:r>
            <a:endParaRPr lang="en-US" dirty="0"/>
          </a:p>
        </p:txBody>
      </p:sp>
      <p:pic>
        <p:nvPicPr>
          <p:cNvPr id="6" name="Picture 5" descr="2011-10-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7400" y="2590800"/>
            <a:ext cx="4876800" cy="304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57</TotalTime>
  <Words>248</Words>
  <Application>Microsoft Office PowerPoint</Application>
  <PresentationFormat>On-screen Show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How Twitter Has  Influenced My Teaching (so far…)</vt:lpstr>
      <vt:lpstr>Twitter has connected me to</vt:lpstr>
      <vt:lpstr>Twitter has connected me to</vt:lpstr>
      <vt:lpstr>Twitter has connected me to</vt:lpstr>
      <vt:lpstr>Twitter has connected me to</vt:lpstr>
      <vt:lpstr>Twitter has encouraged me</vt:lpstr>
      <vt:lpstr>Twitter has inspired me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Twitter Has  Influenced My Teaching (so far…)</dc:title>
  <dc:creator>Sara</dc:creator>
  <cp:lastModifiedBy>Sara</cp:lastModifiedBy>
  <cp:revision>5</cp:revision>
  <dcterms:created xsi:type="dcterms:W3CDTF">2012-03-28T02:25:32Z</dcterms:created>
  <dcterms:modified xsi:type="dcterms:W3CDTF">2012-03-28T03:27:21Z</dcterms:modified>
</cp:coreProperties>
</file>